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16" r:id="rId11"/>
    <p:sldId id="275" r:id="rId12"/>
    <p:sldId id="308" r:id="rId13"/>
    <p:sldId id="309" r:id="rId14"/>
    <p:sldId id="314" r:id="rId15"/>
    <p:sldId id="312" r:id="rId16"/>
    <p:sldId id="31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4"/>
    <p:restoredTop sz="94679"/>
  </p:normalViewPr>
  <p:slideViewPr>
    <p:cSldViewPr snapToGrid="0">
      <p:cViewPr>
        <p:scale>
          <a:sx n="215" d="100"/>
          <a:sy n="215" d="100"/>
        </p:scale>
        <p:origin x="-2608" y="-2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DFFB-A5E7-DB5C-2526-5A1008B26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9181F-FC85-E044-43F6-74647B80D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2C640-3C4C-C7A1-7E1C-E3CF85BF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93951-5B26-EDAA-C26D-FF2EF6FA9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F4717-64B5-7968-0A0A-0A604BF6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03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53368-C93B-CD7B-634C-EDA43C0D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EDFC5B-E3B1-C1ED-2113-F4DA0A4B2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C0683-2A9C-984D-0DB5-E3EB4F593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4AA83-710D-63A7-823D-0D4FD8CBC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1D88C-EB18-85EB-8322-0999C25B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8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4D3F8-9D1F-C461-B72A-7606479DE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A1C83-9AD7-690B-8A95-9F96AEA68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EEC6E-C416-32EB-B2EE-550661A6C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0A2C3-2EE9-33B2-844A-FD470D1D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36097-16C7-22F0-6678-67667641F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0D56A-9F77-8A82-671E-1B233743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00620-45F7-E840-B7B4-D5BFB6A90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71CF6-268C-D017-F325-31CDE6399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48509-5BDD-B2D0-6007-7FC8FD729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9AEE2-D15C-91E1-DF93-456938AF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2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5C43-F880-F225-0C21-D3F3B12D2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A582B-A8CB-11D6-74DA-C5645153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F25B3-9642-7032-57BB-57C14C86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2DEF2-FAF4-690D-61D0-94ADCFFB6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5AE40-6168-D8E1-8045-A41AEC17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53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1C54-A29B-6C0A-0885-BA2F87786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EBFA-ECDE-109F-B7B4-D30F9787ED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E9A215-8F0B-2EA7-41C8-6D4794F7C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2C4D6-2E6D-F7CF-DEC8-658798D29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A1301-E1D9-68A8-BB3F-331DEFA0F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33420-57B8-3930-B8CB-C61DB3F6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35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94C33-E0FB-322D-CBEA-F5539D1C0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14AE3-7E34-92FA-CA5B-241F250E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8A65C-36D0-95A2-6A40-8A3F84600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E2331A-4D1D-9180-CC55-15D4FC58A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9BDB12-8579-9E2D-E3A9-C97CA6DCD6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F9A5FC-E3E4-ADCD-7D5B-F35452016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BED8DE-47E7-B4F6-9FBE-7D689C3D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A0D83D-7C3A-E9E9-B29A-119AA325A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27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FE487-95E0-5D88-7658-F7FB9DEB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4D9C4-9598-C9ED-F6EF-A2492A483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EB28F-971A-4BA1-F06A-8A68673E1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F0E3A-E515-1917-BADD-26ADEDCE7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13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30C11-1DBF-7681-4EB4-01D7AB499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318DC7-5233-6DEB-C2AC-0D422373E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BDC8B-F5E9-FC8B-30E9-60551E2A2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52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ADF8-000E-F53F-CE95-B034C8838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D202F-A779-9D07-DD1B-5070A0520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81B5C-3996-1CA2-77E9-9881D0DCE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0235B-0A5D-3160-25D2-3101D30F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732AD-8D28-A510-A349-30DDA5682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0105D-DFFD-6E09-030B-0A438A3C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76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9794-2076-9394-181D-6153C916E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EA9930-0B5B-DEA7-CEBA-B85535B308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12CB9-31C2-8DDC-24EF-C65E67BDC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D17BE-50E2-3DE5-BAB5-0883949EA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1830E-A90F-0B58-6A99-48ABA8E75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89CE2-8B17-DECA-EE66-B9A8999E8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2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6A0B89-6C35-722C-89CB-25585BFD3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DCA08-150C-BC5D-77C7-59E338C4F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9310B-8021-2FB9-FB9C-B60D25BDF5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27071-8FEC-E0D6-0E6D-1EA79B1D7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9ABEC-ED52-9769-5AC9-4EB814F96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4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A40F-7C97-D9C2-0123-DF9F0FBFF3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Glycolysis Network Broad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FC6DC0-E075-469F-ACF5-6147184CF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2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2B614DA-8089-FCE2-FBDF-2E65D87BB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28765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9B70C7-11DA-8581-3F13-B59964D8B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237" y="0"/>
            <a:ext cx="6028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81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41D0C7-3D23-1A6E-1EE8-13161E0D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2876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CD8B6A-4841-8A94-4325-73C6F5185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235" y="0"/>
            <a:ext cx="6028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07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78EF47-53F4-4A64-EEFC-9D161D02B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2876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8D5916-F01A-2A8F-2E53-2E1F5502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235" y="0"/>
            <a:ext cx="6028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63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55E188-0000-57BB-315C-C68F34868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2876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AD62A7-D419-CB79-0418-37CACC237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235" y="-3517"/>
            <a:ext cx="6028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07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523DF3-4DC8-B4F5-B2FD-3E363367A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28765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892A74-8F35-B393-333F-6421A2329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237" y="0"/>
            <a:ext cx="6028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19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3CA86C-3A84-8CE0-51D5-59D5970B9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2876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B89BE-460A-D986-2BDF-8ED541DFA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236" y="0"/>
            <a:ext cx="6028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43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D7A5B-9059-37E2-FE38-E27DC8BEC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2876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1C91FC-FC91-866E-1E48-B9E4969D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237" y="0"/>
            <a:ext cx="6028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2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0DDA6C3B-AF74-7B24-5080-B729CB0EB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35" y="0"/>
            <a:ext cx="5266765" cy="6858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8924A38-B70E-06A5-D6DF-5954E93EE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266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59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2E3430-A9E3-15A3-120C-555A2B3CC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35" y="0"/>
            <a:ext cx="526676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6A6702-6049-C3CF-90BE-4D0E58DFF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266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76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92B9E9-5D46-32ED-DA3F-7A599E44D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35" y="0"/>
            <a:ext cx="526676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ED26B3-C92F-9781-23CF-24BEE1842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266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8727AD-941C-7895-50CB-1CF90088A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35" y="0"/>
            <a:ext cx="526676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8C3C90-0EC5-DB76-D267-916F294A2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266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44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E023F6-EA42-D5DB-A5DB-FF1E3595B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35" y="0"/>
            <a:ext cx="526676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714A01-76B0-2E67-AE1E-E934305E2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266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17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3B40AD-5AD9-9156-3C9B-0B179258D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35" y="0"/>
            <a:ext cx="526676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16502E-1515-B337-BCFA-B0C37C3CE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266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5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AD11-C8E5-E259-3703-775035D19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35" y="0"/>
            <a:ext cx="526676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B476FA-CDC9-B99F-0DC6-F160015C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266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01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8F33BC-8617-EDEA-85CB-1B22AA03F05B}"/>
              </a:ext>
            </a:extLst>
          </p:cNvPr>
          <p:cNvSpPr txBox="1"/>
          <p:nvPr/>
        </p:nvSpPr>
        <p:spPr>
          <a:xfrm>
            <a:off x="5254580" y="3451538"/>
            <a:ext cx="1618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stuff below</a:t>
            </a:r>
          </a:p>
        </p:txBody>
      </p:sp>
    </p:spTree>
    <p:extLst>
      <p:ext uri="{BB962C8B-B14F-4D97-AF65-F5344CB8AC3E}">
        <p14:creationId xmlns:p14="http://schemas.microsoft.com/office/powerpoint/2010/main" val="2054363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35528</TotalTime>
  <Words>7</Words>
  <Application>Microsoft Macintosh PowerPoint</Application>
  <PresentationFormat>Widescreen</PresentationFormat>
  <Paragraphs>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Glycolysis Network Broad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Purine Metabolism Network Broad Overview</dc:title>
  <dc:creator>Santiago, John</dc:creator>
  <cp:lastModifiedBy>Santiago, John</cp:lastModifiedBy>
  <cp:revision>4</cp:revision>
  <dcterms:created xsi:type="dcterms:W3CDTF">2023-11-24T00:38:40Z</dcterms:created>
  <dcterms:modified xsi:type="dcterms:W3CDTF">2023-12-18T16:47:19Z</dcterms:modified>
</cp:coreProperties>
</file>